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49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076834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№129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2159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10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09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10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Бұлтты, жаңбыр, найзағай, күндіз бұршақ, дауыл.  Оңтүстіктен соғатын жел солтүстік-батысқа ауысады, күші 7-12, екпіні 15-20, күндіз кей уақыттарда екпіні 23 м/с. Ауа температурасы түнде 14-16, күндіз 22-24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11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10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Бұлтты, жауын-шашынсыз. Жел солтүстік-батыстан, солтүстіктен соғады, күші 5-10 м/с. Ауа температурасы 5-7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6307" y="33762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40169" y="242220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A4BC1CEE-19E4-C9CC-7F01-C9CE91EADBE0}"/>
              </a:ext>
            </a:extLst>
          </p:cNvPr>
          <p:cNvGraphicFramePr>
            <a:graphicFrameLocks noGrp="1"/>
          </p:cNvGraphicFramePr>
          <p:nvPr>
            <p:extLst>
              <p:ext uri="{D42A27DB-BD31-4B8C-83A1-F6EECF244321}">
                <p14:modId xmlns:p14="http://schemas.microsoft.com/office/powerpoint/2010/main" val="82418815"/>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Бухтоярова Л</a:t>
            </a:r>
            <a:r>
              <a:rPr lang="kk-KZ" altLang="ru-RU" sz="1200" b="1" i="1" dirty="0">
                <a:solidFill>
                  <a:srgbClr val="000000"/>
                </a:solidFill>
                <a:latin typeface="Times New Roman" panose="02020603050405020304" pitchFamily="18" charset="0"/>
                <a:cs typeface="Times New Roman" panose="02020603050405020304" pitchFamily="18" charset="0"/>
              </a:rPr>
              <a:t>.А. / Акылбаева М.М.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20101</TotalTime>
  <Words>610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4354</cp:revision>
  <cp:lastPrinted>2021-07-01T03:56:27Z</cp:lastPrinted>
  <dcterms:created xsi:type="dcterms:W3CDTF">2018-03-27T06:03:00Z</dcterms:created>
  <dcterms:modified xsi:type="dcterms:W3CDTF">2026-05-09T07:40:35Z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